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7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EDEEFC4-E2D4-DA47-8434-B2B3D04D58DD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4F01AAB-4988-4144-A195-B148A41F5B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modo.com/prescottmath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56" y="0"/>
            <a:ext cx="9165433" cy="68740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5097" y="2998790"/>
            <a:ext cx="7772400" cy="1470025"/>
          </a:xfrm>
        </p:spPr>
        <p:txBody>
          <a:bodyPr/>
          <a:lstStyle/>
          <a:p>
            <a:r>
              <a:rPr lang="en-US" b="1" dirty="0" smtClean="0"/>
              <a:t>Web 2.0 Tool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9818" y="4621212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Robin Prescott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Towson University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Math684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3071" y="381000"/>
            <a:ext cx="7583487" cy="1044388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Edmodo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88405" y="1828800"/>
            <a:ext cx="3657600" cy="421957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Edmodo</a:t>
            </a:r>
            <a:r>
              <a:rPr lang="en-US" sz="2400" dirty="0" smtClean="0"/>
              <a:t> is a Web 2.0 service that allows teachers and students to interact.</a:t>
            </a:r>
          </a:p>
          <a:p>
            <a:r>
              <a:rPr lang="en-US" sz="2400" dirty="0" smtClean="0"/>
              <a:t>To put it as simply as possible, </a:t>
            </a:r>
            <a:r>
              <a:rPr lang="en-US" sz="2400" dirty="0" err="1" smtClean="0"/>
              <a:t>Edmodo</a:t>
            </a:r>
            <a:r>
              <a:rPr lang="en-US" sz="2400" dirty="0" smtClean="0"/>
              <a:t> is like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 for education. Just look at that screenshot!</a:t>
            </a:r>
          </a:p>
        </p:txBody>
      </p:sp>
      <p:pic>
        <p:nvPicPr>
          <p:cNvPr id="10" name="Picture 9" descr="Screen Shot 2014-08-04 at 12.11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738" y="1998131"/>
            <a:ext cx="4828079" cy="3454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582506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</a:rPr>
              <a:t>Visit my page at: http://</a:t>
            </a:r>
            <a:r>
              <a:rPr lang="en-US" sz="2400" b="1" dirty="0" err="1" smtClean="0">
                <a:solidFill>
                  <a:srgbClr val="FFFFFF"/>
                </a:solidFill>
              </a:rPr>
              <a:t>www.edmodo.com/prescottmath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71" y="279402"/>
            <a:ext cx="7583487" cy="1044388"/>
          </a:xfrm>
        </p:spPr>
        <p:txBody>
          <a:bodyPr/>
          <a:lstStyle/>
          <a:p>
            <a:r>
              <a:rPr lang="en-US" dirty="0" smtClean="0"/>
              <a:t>How do you get started?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535" y="1397004"/>
            <a:ext cx="4428062" cy="4525963"/>
          </a:xfrm>
        </p:spPr>
        <p:txBody>
          <a:bodyPr>
            <a:noAutofit/>
          </a:bodyPr>
          <a:lstStyle/>
          <a:p>
            <a:r>
              <a:rPr lang="en-US" sz="2200" dirty="0" smtClean="0"/>
              <a:t>After a teacher signs up, they can create groups (a.k.a. classes), and then students can sign up for their own account to join your group with a group code.</a:t>
            </a:r>
          </a:p>
          <a:p>
            <a:r>
              <a:rPr lang="en-US" sz="2200" dirty="0" smtClean="0"/>
              <a:t>If students have already signed up, they simply join your group.</a:t>
            </a:r>
          </a:p>
          <a:p>
            <a:r>
              <a:rPr lang="en-US" sz="2200" dirty="0" smtClean="0"/>
              <a:t>That’s one of the great things about </a:t>
            </a:r>
            <a:r>
              <a:rPr lang="en-US" sz="2200" dirty="0" err="1" smtClean="0"/>
              <a:t>Edmodo</a:t>
            </a:r>
            <a:r>
              <a:rPr lang="en-US" sz="2200" dirty="0" smtClean="0"/>
              <a:t> – students can interact with all of their classes in one place!</a:t>
            </a:r>
            <a:endParaRPr lang="en-US" sz="2200" dirty="0"/>
          </a:p>
        </p:txBody>
      </p:sp>
      <p:pic>
        <p:nvPicPr>
          <p:cNvPr id="7" name="Picture 6" descr="Screen Shot 2014-08-04 at 12.13.0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900" y="1771649"/>
            <a:ext cx="29210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77804"/>
            <a:ext cx="7583487" cy="1044388"/>
          </a:xfrm>
        </p:spPr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70011"/>
            <a:ext cx="7583487" cy="4208930"/>
          </a:xfrm>
        </p:spPr>
        <p:txBody>
          <a:bodyPr>
            <a:noAutofit/>
          </a:bodyPr>
          <a:lstStyle/>
          <a:p>
            <a:r>
              <a:rPr lang="en-US" dirty="0" smtClean="0"/>
              <a:t>Teachers can post announcements, homework assignments (with files attached), polls, and quizzes right on their profile page. There is even a calendar to post homework assignments and upcoming events.</a:t>
            </a:r>
          </a:p>
          <a:p>
            <a:r>
              <a:rPr lang="en-US" dirty="0" smtClean="0"/>
              <a:t>Students then log in and click on the teacher page to access the resources, or sign up for email/text alerts when teachers have made posts.</a:t>
            </a:r>
          </a:p>
          <a:p>
            <a:r>
              <a:rPr lang="en-US" dirty="0" smtClean="0"/>
              <a:t>Posts can be made to all students, or just to specific classes/groups.</a:t>
            </a:r>
          </a:p>
          <a:p>
            <a:r>
              <a:rPr lang="en-US" dirty="0" smtClean="0"/>
              <a:t>Teachers can also store grades on </a:t>
            </a:r>
            <a:r>
              <a:rPr lang="en-US" dirty="0" err="1" smtClean="0"/>
              <a:t>Edmodo</a:t>
            </a:r>
            <a:r>
              <a:rPr lang="en-US" dirty="0" smtClean="0"/>
              <a:t>.</a:t>
            </a:r>
          </a:p>
          <a:p>
            <a:r>
              <a:rPr lang="en-US" dirty="0" smtClean="0"/>
              <a:t>Apps can be installed and used by teachers and students.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4669" y="381000"/>
            <a:ext cx="7583487" cy="1044388"/>
          </a:xfrm>
        </p:spPr>
        <p:txBody>
          <a:bodyPr/>
          <a:lstStyle/>
          <a:p>
            <a:r>
              <a:rPr lang="en-US" dirty="0" smtClean="0"/>
              <a:t>Student/Teacher Interaction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8166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Once a post has been made to the teacher page, students can comment and interact with both the teacher and with classmates!</a:t>
            </a:r>
          </a:p>
          <a:p>
            <a:r>
              <a:rPr lang="en-US" sz="2200" dirty="0" smtClean="0"/>
              <a:t>Teachers can connect with fellow teachers, as well as “follow” topics of interest that teachers in the worldwide </a:t>
            </a:r>
            <a:r>
              <a:rPr lang="en-US" sz="2200" dirty="0" err="1" smtClean="0"/>
              <a:t>Edmodo</a:t>
            </a:r>
            <a:r>
              <a:rPr lang="en-US" sz="2200" dirty="0" smtClean="0"/>
              <a:t> community can post information, lesson ideas, etc. about.</a:t>
            </a:r>
            <a:endParaRPr lang="en-US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using 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already created my page:</a:t>
            </a:r>
          </a:p>
          <a:p>
            <a:pPr lvl="1"/>
            <a:r>
              <a:rPr lang="en-US" dirty="0" smtClean="0">
                <a:hlinkClick r:id="rId2"/>
              </a:rPr>
              <a:t>www.edmodo.com/prescottmath</a:t>
            </a:r>
            <a:endParaRPr lang="en-US" dirty="0" smtClean="0"/>
          </a:p>
          <a:p>
            <a:r>
              <a:rPr lang="en-US" dirty="0" smtClean="0"/>
              <a:t>I set up my two different groups/courses for this year.</a:t>
            </a:r>
          </a:p>
          <a:p>
            <a:r>
              <a:rPr lang="en-US" dirty="0" smtClean="0"/>
              <a:t>Once my students are actually in my classroom, I will share the group code so they can join my class on </a:t>
            </a:r>
            <a:r>
              <a:rPr lang="en-US" dirty="0" err="1" smtClean="0"/>
              <a:t>Edmodo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can post all homework assignments on the page, as well as interact with my students in a variety of ways!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57</TotalTime>
  <Words>371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Revolution</vt:lpstr>
      <vt:lpstr>Web 2.0 Tool</vt:lpstr>
      <vt:lpstr>What is Edmodo?</vt:lpstr>
      <vt:lpstr>How do you get started?</vt:lpstr>
      <vt:lpstr>Features</vt:lpstr>
      <vt:lpstr>Student/Teacher Interaction</vt:lpstr>
      <vt:lpstr>Plan for using it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2.0 Tool</dc:title>
  <dc:creator>macadmin</dc:creator>
  <cp:lastModifiedBy>macadmin</cp:lastModifiedBy>
  <cp:revision>3</cp:revision>
  <dcterms:created xsi:type="dcterms:W3CDTF">2014-08-04T15:23:07Z</dcterms:created>
  <dcterms:modified xsi:type="dcterms:W3CDTF">2014-08-04T16:20:19Z</dcterms:modified>
</cp:coreProperties>
</file>